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2" r:id="rId2"/>
    <p:sldId id="273"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72894" autoAdjust="0"/>
  </p:normalViewPr>
  <p:slideViewPr>
    <p:cSldViewPr>
      <p:cViewPr varScale="1">
        <p:scale>
          <a:sx n="53" d="100"/>
          <a:sy n="53" d="100"/>
        </p:scale>
        <p:origin x="190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4BFB807-CEC3-4711-857A-B2729C4B5205}" type="datetimeFigureOut">
              <a:rPr lang="en-US" smtClean="0"/>
              <a:pPr/>
              <a:t>8/15/2016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2145BDD-923D-4877-A50B-C7F1ACE9769A}" type="slidenum">
              <a:rPr lang="en-US" smtClean="0"/>
              <a:pPr/>
              <a:t>‹#›</a:t>
            </a:fld>
            <a:endParaRPr lang="en-US"/>
          </a:p>
        </p:txBody>
      </p:sp>
    </p:spTree>
    <p:extLst>
      <p:ext uri="{BB962C8B-B14F-4D97-AF65-F5344CB8AC3E}">
        <p14:creationId xmlns:p14="http://schemas.microsoft.com/office/powerpoint/2010/main" val="257908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86195C72-3B06-449C-A919-D1A63C4EAB8E}" type="datetimeFigureOut">
              <a:rPr lang="en-US" smtClean="0"/>
              <a:pPr/>
              <a:t>8/15/2016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10DD481E-C407-4038-A3AF-C89A57F7845F}" type="slidenum">
              <a:rPr lang="en-US" smtClean="0"/>
              <a:pPr/>
              <a:t>‹#›</a:t>
            </a:fld>
            <a:endParaRPr lang="en-US"/>
          </a:p>
        </p:txBody>
      </p:sp>
    </p:spTree>
    <p:extLst>
      <p:ext uri="{BB962C8B-B14F-4D97-AF65-F5344CB8AC3E}">
        <p14:creationId xmlns:p14="http://schemas.microsoft.com/office/powerpoint/2010/main" val="2391969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speaker’s notes to each</a:t>
            </a:r>
            <a:r>
              <a:rPr lang="en-US" baseline="0" dirty="0"/>
              <a:t> slide.  Speaker’s notes are the “fill-in” information.  The notes represent the things that you would actually say out loud if you were really delivering the presentation.  Slide content should be brief and serve as a guideline, but the notes supply the rest of the information.  When you show the presentation on a large screen to the audience, the notes do </a:t>
            </a:r>
            <a:r>
              <a:rPr lang="en-US" baseline="0"/>
              <a:t>not appear. </a:t>
            </a:r>
            <a:endParaRPr lang="en-US"/>
          </a:p>
        </p:txBody>
      </p:sp>
      <p:sp>
        <p:nvSpPr>
          <p:cNvPr id="4" name="Slide Number Placeholder 3"/>
          <p:cNvSpPr>
            <a:spLocks noGrp="1"/>
          </p:cNvSpPr>
          <p:nvPr>
            <p:ph type="sldNum" sz="quarter" idx="10"/>
          </p:nvPr>
        </p:nvSpPr>
        <p:spPr/>
        <p:txBody>
          <a:bodyPr/>
          <a:lstStyle/>
          <a:p>
            <a:fld id="{10DD481E-C407-4038-A3AF-C89A57F7845F}" type="slidenum">
              <a:rPr lang="en-US" smtClean="0"/>
              <a:pPr/>
              <a:t>1</a:t>
            </a:fld>
            <a:endParaRPr lang="en-US"/>
          </a:p>
        </p:txBody>
      </p:sp>
    </p:spTree>
    <p:extLst>
      <p:ext uri="{BB962C8B-B14F-4D97-AF65-F5344CB8AC3E}">
        <p14:creationId xmlns:p14="http://schemas.microsoft.com/office/powerpoint/2010/main" val="4033500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Insert the</a:t>
            </a:r>
            <a:r>
              <a:rPr lang="en-US" baseline="0" dirty="0"/>
              <a:t> specifics as they pertain to your company, your name, the date of submission</a:t>
            </a:r>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3</a:t>
            </a:fld>
            <a:endParaRPr lang="en-US"/>
          </a:p>
        </p:txBody>
      </p:sp>
    </p:spTree>
    <p:extLst>
      <p:ext uri="{BB962C8B-B14F-4D97-AF65-F5344CB8AC3E}">
        <p14:creationId xmlns:p14="http://schemas.microsoft.com/office/powerpoint/2010/main" val="389298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5</a:t>
            </a:fld>
            <a:endParaRPr lang="en-US"/>
          </a:p>
        </p:txBody>
      </p:sp>
    </p:spTree>
    <p:extLst>
      <p:ext uri="{BB962C8B-B14F-4D97-AF65-F5344CB8AC3E}">
        <p14:creationId xmlns:p14="http://schemas.microsoft.com/office/powerpoint/2010/main" val="1479259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6</a:t>
            </a:fld>
            <a:endParaRPr lang="en-US"/>
          </a:p>
        </p:txBody>
      </p:sp>
    </p:spTree>
    <p:extLst>
      <p:ext uri="{BB962C8B-B14F-4D97-AF65-F5344CB8AC3E}">
        <p14:creationId xmlns:p14="http://schemas.microsoft.com/office/powerpoint/2010/main" val="4109303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7</a:t>
            </a:fld>
            <a:endParaRPr lang="en-US"/>
          </a:p>
        </p:txBody>
      </p:sp>
    </p:spTree>
    <p:extLst>
      <p:ext uri="{BB962C8B-B14F-4D97-AF65-F5344CB8AC3E}">
        <p14:creationId xmlns:p14="http://schemas.microsoft.com/office/powerpoint/2010/main" val="69600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8</a:t>
            </a:fld>
            <a:endParaRPr lang="en-US"/>
          </a:p>
        </p:txBody>
      </p:sp>
    </p:spTree>
    <p:extLst>
      <p:ext uri="{BB962C8B-B14F-4D97-AF65-F5344CB8AC3E}">
        <p14:creationId xmlns:p14="http://schemas.microsoft.com/office/powerpoint/2010/main" val="3035480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10</a:t>
            </a:fld>
            <a:endParaRPr lang="en-US"/>
          </a:p>
        </p:txBody>
      </p:sp>
    </p:spTree>
    <p:extLst>
      <p:ext uri="{BB962C8B-B14F-4D97-AF65-F5344CB8AC3E}">
        <p14:creationId xmlns:p14="http://schemas.microsoft.com/office/powerpoint/2010/main" val="3365336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16</a:t>
            </a:fld>
            <a:endParaRPr lang="en-US"/>
          </a:p>
        </p:txBody>
      </p:sp>
    </p:spTree>
    <p:extLst>
      <p:ext uri="{BB962C8B-B14F-4D97-AF65-F5344CB8AC3E}">
        <p14:creationId xmlns:p14="http://schemas.microsoft.com/office/powerpoint/2010/main" val="1952130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DD481E-C407-4038-A3AF-C89A57F7845F}" type="slidenum">
              <a:rPr lang="en-US" smtClean="0"/>
              <a:pPr/>
              <a:t>18</a:t>
            </a:fld>
            <a:endParaRPr lang="en-US"/>
          </a:p>
        </p:txBody>
      </p:sp>
    </p:spTree>
    <p:extLst>
      <p:ext uri="{BB962C8B-B14F-4D97-AF65-F5344CB8AC3E}">
        <p14:creationId xmlns:p14="http://schemas.microsoft.com/office/powerpoint/2010/main" val="3030249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2599EE3-011F-4729-BD8A-F905B051F9E4}"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310552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99EE3-011F-4729-BD8A-F905B051F9E4}"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2584897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99EE3-011F-4729-BD8A-F905B051F9E4}"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1923339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99EE3-011F-4729-BD8A-F905B051F9E4}"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4059066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599EE3-011F-4729-BD8A-F905B051F9E4}"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3031020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599EE3-011F-4729-BD8A-F905B051F9E4}"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425568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599EE3-011F-4729-BD8A-F905B051F9E4}" type="datetimeFigureOut">
              <a:rPr lang="en-US" smtClean="0"/>
              <a:pPr/>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349352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2599EE3-011F-4729-BD8A-F905B051F9E4}" type="datetimeFigureOut">
              <a:rPr lang="en-US" smtClean="0"/>
              <a:pPr/>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4036143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599EE3-011F-4729-BD8A-F905B051F9E4}" type="datetimeFigureOut">
              <a:rPr lang="en-US" smtClean="0"/>
              <a:pPr/>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107582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599EE3-011F-4729-BD8A-F905B051F9E4}"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355494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599EE3-011F-4729-BD8A-F905B051F9E4}"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065DB-A38B-4644-BEFE-5E948520B147}" type="slidenum">
              <a:rPr lang="en-US" smtClean="0"/>
              <a:pPr/>
              <a:t>‹#›</a:t>
            </a:fld>
            <a:endParaRPr lang="en-US"/>
          </a:p>
        </p:txBody>
      </p:sp>
    </p:spTree>
    <p:extLst>
      <p:ext uri="{BB962C8B-B14F-4D97-AF65-F5344CB8AC3E}">
        <p14:creationId xmlns:p14="http://schemas.microsoft.com/office/powerpoint/2010/main" val="1532481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99EE3-011F-4729-BD8A-F905B051F9E4}" type="datetimeFigureOut">
              <a:rPr lang="en-US" smtClean="0"/>
              <a:pPr/>
              <a:t>8/15/2016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9065DB-A38B-4644-BEFE-5E948520B147}" type="slidenum">
              <a:rPr lang="en-US" smtClean="0"/>
              <a:pPr/>
              <a:t>‹#›</a:t>
            </a:fld>
            <a:endParaRPr lang="en-US"/>
          </a:p>
        </p:txBody>
      </p:sp>
    </p:spTree>
    <p:extLst>
      <p:ext uri="{BB962C8B-B14F-4D97-AF65-F5344CB8AC3E}">
        <p14:creationId xmlns:p14="http://schemas.microsoft.com/office/powerpoint/2010/main" val="3298108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BMGT 2211 Final Project</a:t>
            </a:r>
            <a:br>
              <a:rPr lang="en-US" dirty="0"/>
            </a:br>
            <a:r>
              <a:rPr lang="en-US" dirty="0"/>
              <a:t>Template/Instructions</a:t>
            </a:r>
          </a:p>
        </p:txBody>
      </p:sp>
      <p:sp>
        <p:nvSpPr>
          <p:cNvPr id="3" name="Content Placeholder 2"/>
          <p:cNvSpPr>
            <a:spLocks noGrp="1"/>
          </p:cNvSpPr>
          <p:nvPr>
            <p:ph idx="1"/>
          </p:nvPr>
        </p:nvSpPr>
        <p:spPr/>
        <p:txBody>
          <a:bodyPr>
            <a:normAutofit fontScale="92500" lnSpcReduction="20000"/>
          </a:bodyPr>
          <a:lstStyle/>
          <a:p>
            <a:r>
              <a:rPr lang="en-US" dirty="0"/>
              <a:t>This template is provided as a guide for you to build your presentation</a:t>
            </a:r>
          </a:p>
          <a:p>
            <a:r>
              <a:rPr lang="en-US" dirty="0"/>
              <a:t>You may have more than the sample number of slides for any of the components</a:t>
            </a:r>
          </a:p>
          <a:p>
            <a:pPr lvl="1"/>
            <a:r>
              <a:rPr lang="en-US" dirty="0"/>
              <a:t>For instance, you might need 2 slides for company background</a:t>
            </a:r>
          </a:p>
          <a:p>
            <a:pPr lvl="1"/>
            <a:r>
              <a:rPr lang="en-US" dirty="0"/>
              <a:t>Or some of the concepts that you discuss might take 3 slides</a:t>
            </a:r>
          </a:p>
          <a:p>
            <a:r>
              <a:rPr lang="en-US" dirty="0"/>
              <a:t>The concepts included in the sample are just for illustration purposes; you select the ones you want to use from the assignment instructions</a:t>
            </a:r>
          </a:p>
        </p:txBody>
      </p:sp>
    </p:spTree>
    <p:extLst>
      <p:ext uri="{BB962C8B-B14F-4D97-AF65-F5344CB8AC3E}">
        <p14:creationId xmlns:p14="http://schemas.microsoft.com/office/powerpoint/2010/main" val="3714655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2: Goal Setting</a:t>
            </a:r>
          </a:p>
        </p:txBody>
      </p:sp>
      <p:sp>
        <p:nvSpPr>
          <p:cNvPr id="3" name="Content Placeholder 2"/>
          <p:cNvSpPr>
            <a:spLocks noGrp="1"/>
          </p:cNvSpPr>
          <p:nvPr>
            <p:ph idx="1"/>
          </p:nvPr>
        </p:nvSpPr>
        <p:spPr/>
        <p:txBody>
          <a:bodyPr/>
          <a:lstStyle/>
          <a:p>
            <a:r>
              <a:rPr lang="en-US" dirty="0"/>
              <a:t>For all the rest of the Concept slides, follow the same pattern as presented in the previous two slides</a:t>
            </a:r>
          </a:p>
          <a:p>
            <a:r>
              <a:rPr lang="en-US" dirty="0"/>
              <a:t>Choose the four concepts from the list (in the instructions area)</a:t>
            </a:r>
          </a:p>
        </p:txBody>
      </p:sp>
    </p:spTree>
    <p:extLst>
      <p:ext uri="{BB962C8B-B14F-4D97-AF65-F5344CB8AC3E}">
        <p14:creationId xmlns:p14="http://schemas.microsoft.com/office/powerpoint/2010/main" val="2829548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2: Goal Setting, </a:t>
            </a:r>
            <a:r>
              <a:rPr lang="en-US" i="1" dirty="0"/>
              <a:t>cont’d</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92903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Concept 3: Corporate Terminal Values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1993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Concept 3: Corporate </a:t>
            </a:r>
            <a:br>
              <a:rPr lang="en-US" dirty="0"/>
            </a:br>
            <a:r>
              <a:rPr lang="en-US" dirty="0"/>
              <a:t>Terminal Values, </a:t>
            </a:r>
            <a:r>
              <a:rPr lang="en-US" i="1" dirty="0"/>
              <a:t>cont’d</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0570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4: Job Satisfaction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0608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4: Job Satisfaction, </a:t>
            </a:r>
            <a:r>
              <a:rPr lang="en-US" i="1" dirty="0"/>
              <a:t>cont’d</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60442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Lessons Learned</a:t>
            </a:r>
          </a:p>
        </p:txBody>
      </p:sp>
      <p:sp>
        <p:nvSpPr>
          <p:cNvPr id="3" name="Content Placeholder 2"/>
          <p:cNvSpPr>
            <a:spLocks noGrp="1"/>
          </p:cNvSpPr>
          <p:nvPr>
            <p:ph idx="1"/>
          </p:nvPr>
        </p:nvSpPr>
        <p:spPr/>
        <p:txBody>
          <a:bodyPr>
            <a:normAutofit lnSpcReduction="10000"/>
          </a:bodyPr>
          <a:lstStyle/>
          <a:p>
            <a:r>
              <a:rPr lang="en-US" dirty="0"/>
              <a:t>Fill this in with whatever lessons you have learned</a:t>
            </a:r>
          </a:p>
          <a:p>
            <a:r>
              <a:rPr lang="en-US" dirty="0"/>
              <a:t>Consider the a-ha moments and the key things that stand out</a:t>
            </a:r>
          </a:p>
          <a:p>
            <a:pPr lvl="1"/>
            <a:r>
              <a:rPr lang="en-US" dirty="0"/>
              <a:t>About the company</a:t>
            </a:r>
          </a:p>
          <a:p>
            <a:pPr lvl="1"/>
            <a:r>
              <a:rPr lang="en-US" dirty="0"/>
              <a:t>About the concepts and how they work</a:t>
            </a:r>
          </a:p>
          <a:p>
            <a:pPr lvl="1"/>
            <a:r>
              <a:rPr lang="en-US" dirty="0"/>
              <a:t>About doing this kind of analysis, etc</a:t>
            </a:r>
          </a:p>
          <a:p>
            <a:pPr lvl="1"/>
            <a:r>
              <a:rPr lang="en-US" dirty="0"/>
              <a:t>What will you remember from this one year from now?</a:t>
            </a:r>
          </a:p>
          <a:p>
            <a:pPr lvl="1">
              <a:buNone/>
            </a:pPr>
            <a:endParaRPr lang="en-US" dirty="0"/>
          </a:p>
        </p:txBody>
      </p:sp>
    </p:spTree>
    <p:extLst>
      <p:ext uri="{BB962C8B-B14F-4D97-AF65-F5344CB8AC3E}">
        <p14:creationId xmlns:p14="http://schemas.microsoft.com/office/powerpoint/2010/main" val="197255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r>
              <a:rPr lang="en-US" dirty="0"/>
              <a:t>Any other concluding remarks about the organization and its Organizational Behavior practices</a:t>
            </a:r>
          </a:p>
        </p:txBody>
      </p:sp>
    </p:spTree>
    <p:extLst>
      <p:ext uri="{BB962C8B-B14F-4D97-AF65-F5344CB8AC3E}">
        <p14:creationId xmlns:p14="http://schemas.microsoft.com/office/powerpoint/2010/main" val="2924252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Definitely cite the text</a:t>
            </a:r>
          </a:p>
          <a:p>
            <a:r>
              <a:rPr lang="en-US" dirty="0"/>
              <a:t>And any other sources (articles, etc) that you use to help support your work</a:t>
            </a:r>
          </a:p>
        </p:txBody>
      </p:sp>
    </p:spTree>
    <p:extLst>
      <p:ext uri="{BB962C8B-B14F-4D97-AF65-F5344CB8AC3E}">
        <p14:creationId xmlns:p14="http://schemas.microsoft.com/office/powerpoint/2010/main" val="227176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Instructions, </a:t>
            </a:r>
            <a:r>
              <a:rPr lang="en-US" i="1" dirty="0"/>
              <a:t>cont’d</a:t>
            </a:r>
          </a:p>
        </p:txBody>
      </p:sp>
      <p:sp>
        <p:nvSpPr>
          <p:cNvPr id="3" name="Content Placeholder 2"/>
          <p:cNvSpPr>
            <a:spLocks noGrp="1"/>
          </p:cNvSpPr>
          <p:nvPr>
            <p:ph idx="1"/>
          </p:nvPr>
        </p:nvSpPr>
        <p:spPr/>
        <p:txBody>
          <a:bodyPr>
            <a:normAutofit fontScale="85000" lnSpcReduction="10000"/>
          </a:bodyPr>
          <a:lstStyle/>
          <a:p>
            <a:r>
              <a:rPr lang="en-US" dirty="0"/>
              <a:t>Use appropriate slide design, font choices, etc.</a:t>
            </a:r>
          </a:p>
          <a:p>
            <a:r>
              <a:rPr lang="en-US" dirty="0"/>
              <a:t>Bullet points instead of full paragraphs</a:t>
            </a:r>
          </a:p>
          <a:p>
            <a:r>
              <a:rPr lang="en-US" dirty="0"/>
              <a:t>Add some graphics to make the presentation engaging, but not too many to overwhelm</a:t>
            </a:r>
          </a:p>
          <a:p>
            <a:r>
              <a:rPr lang="en-US" dirty="0"/>
              <a:t>Add supplemental data as appendix if necessary or desired (such as a blank performance review)</a:t>
            </a:r>
          </a:p>
          <a:p>
            <a:r>
              <a:rPr lang="en-US" b="1" i="1" dirty="0">
                <a:solidFill>
                  <a:srgbClr val="0070C0"/>
                </a:solidFill>
              </a:rPr>
              <a:t>Do not include any confidential or slanderous information about the company! Be professional and objective regardless of your feelings or thoughts about something.  If something isn’t going ‘right’ use theory to describe why it isn’t ‘right’. </a:t>
            </a:r>
          </a:p>
        </p:txBody>
      </p:sp>
    </p:spTree>
    <p:extLst>
      <p:ext uri="{BB962C8B-B14F-4D97-AF65-F5344CB8AC3E}">
        <p14:creationId xmlns:p14="http://schemas.microsoft.com/office/powerpoint/2010/main" val="3560883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Organizational Behavior Analysis of </a:t>
            </a:r>
            <a:r>
              <a:rPr lang="en-US" i="1" dirty="0"/>
              <a:t>Company X</a:t>
            </a:r>
          </a:p>
        </p:txBody>
      </p:sp>
      <p:sp>
        <p:nvSpPr>
          <p:cNvPr id="3" name="Subtitle 2"/>
          <p:cNvSpPr>
            <a:spLocks noGrp="1"/>
          </p:cNvSpPr>
          <p:nvPr>
            <p:ph type="subTitle" idx="1"/>
          </p:nvPr>
        </p:nvSpPr>
        <p:spPr/>
        <p:txBody>
          <a:bodyPr>
            <a:normAutofit fontScale="92500" lnSpcReduction="20000"/>
          </a:bodyPr>
          <a:lstStyle/>
          <a:p>
            <a:r>
              <a:rPr lang="en-US" i="1" dirty="0"/>
              <a:t>Student Name Here</a:t>
            </a:r>
          </a:p>
          <a:p>
            <a:r>
              <a:rPr lang="en-US" i="1" dirty="0"/>
              <a:t>Actual Date</a:t>
            </a:r>
            <a:r>
              <a:rPr lang="en-US" dirty="0"/>
              <a:t>, 2016</a:t>
            </a:r>
          </a:p>
          <a:p>
            <a:r>
              <a:rPr lang="en-US" dirty="0"/>
              <a:t>BMGT 2211 – Columbus State Community College</a:t>
            </a:r>
          </a:p>
        </p:txBody>
      </p:sp>
    </p:spTree>
    <p:extLst>
      <p:ext uri="{BB962C8B-B14F-4D97-AF65-F5344CB8AC3E}">
        <p14:creationId xmlns:p14="http://schemas.microsoft.com/office/powerpoint/2010/main" val="126516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of Contents (or Outline)</a:t>
            </a:r>
          </a:p>
        </p:txBody>
      </p:sp>
      <p:sp>
        <p:nvSpPr>
          <p:cNvPr id="3" name="Content Placeholder 2"/>
          <p:cNvSpPr>
            <a:spLocks noGrp="1"/>
          </p:cNvSpPr>
          <p:nvPr>
            <p:ph idx="1"/>
          </p:nvPr>
        </p:nvSpPr>
        <p:spPr/>
        <p:txBody>
          <a:bodyPr/>
          <a:lstStyle/>
          <a:p>
            <a:r>
              <a:rPr lang="en-US" dirty="0"/>
              <a:t>Provide an outline of the presentation</a:t>
            </a:r>
          </a:p>
        </p:txBody>
      </p:sp>
    </p:spTree>
    <p:extLst>
      <p:ext uri="{BB962C8B-B14F-4D97-AF65-F5344CB8AC3E}">
        <p14:creationId xmlns:p14="http://schemas.microsoft.com/office/powerpoint/2010/main" val="165149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Company Background</a:t>
            </a:r>
          </a:p>
        </p:txBody>
      </p:sp>
      <p:sp>
        <p:nvSpPr>
          <p:cNvPr id="3" name="Content Placeholder 2"/>
          <p:cNvSpPr>
            <a:spLocks noGrp="1"/>
          </p:cNvSpPr>
          <p:nvPr>
            <p:ph idx="1"/>
          </p:nvPr>
        </p:nvSpPr>
        <p:spPr/>
        <p:txBody>
          <a:bodyPr/>
          <a:lstStyle/>
          <a:p>
            <a:r>
              <a:rPr lang="en-US" dirty="0"/>
              <a:t>Provide brief company background and description</a:t>
            </a:r>
          </a:p>
          <a:p>
            <a:r>
              <a:rPr lang="en-US" dirty="0"/>
              <a:t>Use speaker’s notes as necessary to fill in details</a:t>
            </a:r>
          </a:p>
        </p:txBody>
      </p:sp>
    </p:spTree>
    <p:extLst>
      <p:ext uri="{BB962C8B-B14F-4D97-AF65-F5344CB8AC3E}">
        <p14:creationId xmlns:p14="http://schemas.microsoft.com/office/powerpoint/2010/main" val="6090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Behavior</a:t>
            </a:r>
          </a:p>
        </p:txBody>
      </p:sp>
      <p:sp>
        <p:nvSpPr>
          <p:cNvPr id="3" name="Content Placeholder 2"/>
          <p:cNvSpPr>
            <a:spLocks noGrp="1"/>
          </p:cNvSpPr>
          <p:nvPr>
            <p:ph idx="1"/>
          </p:nvPr>
        </p:nvSpPr>
        <p:spPr/>
        <p:txBody>
          <a:bodyPr/>
          <a:lstStyle/>
          <a:p>
            <a:r>
              <a:rPr lang="en-US" dirty="0"/>
              <a:t>Define organizational behavior IN YOUR OWN WORDS.  Do NOT copy from the book. Describe it the way you would if you had to tell someone but didn’t have the book in front of you. </a:t>
            </a:r>
          </a:p>
          <a:p>
            <a:r>
              <a:rPr lang="en-US" dirty="0"/>
              <a:t>Use speakers notes as necessary (same for every slide, I won’t keep repeating it)</a:t>
            </a:r>
          </a:p>
        </p:txBody>
      </p:sp>
    </p:spTree>
    <p:extLst>
      <p:ext uri="{BB962C8B-B14F-4D97-AF65-F5344CB8AC3E}">
        <p14:creationId xmlns:p14="http://schemas.microsoft.com/office/powerpoint/2010/main" val="405527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This Analysis</a:t>
            </a:r>
          </a:p>
        </p:txBody>
      </p:sp>
      <p:sp>
        <p:nvSpPr>
          <p:cNvPr id="3" name="Content Placeholder 2"/>
          <p:cNvSpPr>
            <a:spLocks noGrp="1"/>
          </p:cNvSpPr>
          <p:nvPr>
            <p:ph idx="1"/>
          </p:nvPr>
        </p:nvSpPr>
        <p:spPr/>
        <p:txBody>
          <a:bodyPr>
            <a:normAutofit lnSpcReduction="10000"/>
          </a:bodyPr>
          <a:lstStyle/>
          <a:p>
            <a:r>
              <a:rPr lang="en-US" dirty="0"/>
              <a:t>Describe briefly the purpose of this project (to do an organizational behavior analysis on Company X by examining four concepts:</a:t>
            </a:r>
          </a:p>
          <a:p>
            <a:pPr lvl="1"/>
            <a:r>
              <a:rPr lang="en-US" dirty="0"/>
              <a:t>Reinforcement</a:t>
            </a:r>
          </a:p>
          <a:p>
            <a:pPr lvl="1"/>
            <a:r>
              <a:rPr lang="en-US" dirty="0"/>
              <a:t>Goal Setting</a:t>
            </a:r>
          </a:p>
          <a:p>
            <a:pPr lvl="1"/>
            <a:r>
              <a:rPr lang="en-US" dirty="0"/>
              <a:t>Corporate Terminal Values</a:t>
            </a:r>
          </a:p>
          <a:p>
            <a:pPr lvl="1"/>
            <a:r>
              <a:rPr lang="en-US" dirty="0"/>
              <a:t>Job Satisfaction</a:t>
            </a:r>
          </a:p>
          <a:p>
            <a:pPr lvl="1"/>
            <a:r>
              <a:rPr lang="en-US" dirty="0"/>
              <a:t>(These are just examples, you’ll type in the name of the 4 you chose)</a:t>
            </a:r>
          </a:p>
        </p:txBody>
      </p:sp>
    </p:spTree>
    <p:extLst>
      <p:ext uri="{BB962C8B-B14F-4D97-AF65-F5344CB8AC3E}">
        <p14:creationId xmlns:p14="http://schemas.microsoft.com/office/powerpoint/2010/main" val="339979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1: Reinforcement</a:t>
            </a:r>
          </a:p>
        </p:txBody>
      </p:sp>
      <p:sp>
        <p:nvSpPr>
          <p:cNvPr id="3" name="Content Placeholder 2"/>
          <p:cNvSpPr>
            <a:spLocks noGrp="1"/>
          </p:cNvSpPr>
          <p:nvPr>
            <p:ph idx="1"/>
          </p:nvPr>
        </p:nvSpPr>
        <p:spPr/>
        <p:txBody>
          <a:bodyPr>
            <a:normAutofit/>
          </a:bodyPr>
          <a:lstStyle/>
          <a:p>
            <a:r>
              <a:rPr lang="en-US" dirty="0"/>
              <a:t>Briefly describe the first concept you’ve selected from the list (do not copy directly from the book)</a:t>
            </a:r>
          </a:p>
          <a:p>
            <a:pPr lvl="1"/>
            <a:r>
              <a:rPr lang="en-US" dirty="0"/>
              <a:t>What does it mean</a:t>
            </a:r>
          </a:p>
          <a:p>
            <a:pPr lvl="1"/>
            <a:r>
              <a:rPr lang="en-US" dirty="0"/>
              <a:t>How is it used</a:t>
            </a:r>
          </a:p>
          <a:p>
            <a:pPr lvl="1"/>
            <a:r>
              <a:rPr lang="en-US" dirty="0"/>
              <a:t>Etc.</a:t>
            </a:r>
          </a:p>
          <a:p>
            <a:r>
              <a:rPr lang="en-US" dirty="0"/>
              <a:t>Reinforcement is just an example, you may select any that you like</a:t>
            </a:r>
          </a:p>
        </p:txBody>
      </p:sp>
    </p:spTree>
    <p:extLst>
      <p:ext uri="{BB962C8B-B14F-4D97-AF65-F5344CB8AC3E}">
        <p14:creationId xmlns:p14="http://schemas.microsoft.com/office/powerpoint/2010/main" val="1769942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1: Reinforcement, </a:t>
            </a:r>
            <a:r>
              <a:rPr lang="en-US" i="1" dirty="0"/>
              <a:t>cont’d</a:t>
            </a:r>
          </a:p>
        </p:txBody>
      </p:sp>
      <p:sp>
        <p:nvSpPr>
          <p:cNvPr id="3" name="Content Placeholder 2"/>
          <p:cNvSpPr>
            <a:spLocks noGrp="1"/>
          </p:cNvSpPr>
          <p:nvPr>
            <p:ph idx="1"/>
          </p:nvPr>
        </p:nvSpPr>
        <p:spPr/>
        <p:txBody>
          <a:bodyPr/>
          <a:lstStyle/>
          <a:p>
            <a:r>
              <a:rPr lang="en-US" dirty="0"/>
              <a:t>Describe how your company uses this concept</a:t>
            </a:r>
          </a:p>
          <a:p>
            <a:pPr lvl="1"/>
            <a:r>
              <a:rPr lang="en-US" dirty="0"/>
              <a:t>For example, what reinforcement techniques do they use (or NOT use)</a:t>
            </a:r>
          </a:p>
          <a:p>
            <a:pPr lvl="1"/>
            <a:r>
              <a:rPr lang="en-US" dirty="0"/>
              <a:t>How effective is it</a:t>
            </a:r>
          </a:p>
          <a:p>
            <a:pPr lvl="1"/>
            <a:r>
              <a:rPr lang="en-US" dirty="0"/>
              <a:t>What is the result</a:t>
            </a:r>
          </a:p>
          <a:p>
            <a:pPr lvl="1"/>
            <a:r>
              <a:rPr lang="en-US" dirty="0"/>
              <a:t>Etc</a:t>
            </a:r>
          </a:p>
        </p:txBody>
      </p:sp>
    </p:spTree>
    <p:extLst>
      <p:ext uri="{BB962C8B-B14F-4D97-AF65-F5344CB8AC3E}">
        <p14:creationId xmlns:p14="http://schemas.microsoft.com/office/powerpoint/2010/main" val="2900122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667</Words>
  <Application>Microsoft Office PowerPoint</Application>
  <PresentationFormat>On-screen Show (4:3)</PresentationFormat>
  <Paragraphs>74</Paragraphs>
  <Slides>18</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BMGT 2211 Final Project Template/Instructions</vt:lpstr>
      <vt:lpstr>Instructions, cont’d</vt:lpstr>
      <vt:lpstr>An Organizational Behavior Analysis of Company X</vt:lpstr>
      <vt:lpstr>Table of Contents (or Outline)</vt:lpstr>
      <vt:lpstr>Company Background</vt:lpstr>
      <vt:lpstr>Organizational Behavior</vt:lpstr>
      <vt:lpstr>Purpose of This Analysis</vt:lpstr>
      <vt:lpstr>Concept 1: Reinforcement</vt:lpstr>
      <vt:lpstr>Concept 1: Reinforcement, cont’d</vt:lpstr>
      <vt:lpstr>Concept 2: Goal Setting</vt:lpstr>
      <vt:lpstr>Concept 2: Goal Setting, cont’d</vt:lpstr>
      <vt:lpstr>Concept 3: Corporate Terminal Values</vt:lpstr>
      <vt:lpstr>Concept 3: Corporate  Terminal Values, cont’d</vt:lpstr>
      <vt:lpstr>Concept 4: Job Satisfaction</vt:lpstr>
      <vt:lpstr>Concept 4: Job Satisfaction, cont’d</vt:lpstr>
      <vt:lpstr>Lessons Learned</vt:lpstr>
      <vt:lpstr>Conclusions</vt:lpstr>
      <vt:lpstr>References</vt:lpstr>
    </vt:vector>
  </TitlesOfParts>
  <Company>Columbus State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Organizational Behavior Analysis of Company X</dc:title>
  <dc:creator>ztoolkit user</dc:creator>
  <cp:lastModifiedBy>Lydia</cp:lastModifiedBy>
  <cp:revision>7</cp:revision>
  <cp:lastPrinted>2012-04-12T15:02:50Z</cp:lastPrinted>
  <dcterms:created xsi:type="dcterms:W3CDTF">2012-04-12T14:50:52Z</dcterms:created>
  <dcterms:modified xsi:type="dcterms:W3CDTF">2016-08-16T01:56:01Z</dcterms:modified>
</cp:coreProperties>
</file>